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  <p:sldMasterId id="2147483796" r:id="rId2"/>
  </p:sldMasterIdLst>
  <p:notesMasterIdLst>
    <p:notesMasterId r:id="rId18"/>
  </p:notesMasterIdLst>
  <p:handoutMasterIdLst>
    <p:handoutMasterId r:id="rId19"/>
  </p:handoutMasterIdLst>
  <p:sldIdLst>
    <p:sldId id="270" r:id="rId3"/>
    <p:sldId id="275" r:id="rId4"/>
    <p:sldId id="268" r:id="rId5"/>
    <p:sldId id="287" r:id="rId6"/>
    <p:sldId id="285" r:id="rId7"/>
    <p:sldId id="295" r:id="rId8"/>
    <p:sldId id="288" r:id="rId9"/>
    <p:sldId id="274" r:id="rId10"/>
    <p:sldId id="286" r:id="rId11"/>
    <p:sldId id="289" r:id="rId12"/>
    <p:sldId id="290" r:id="rId13"/>
    <p:sldId id="291" r:id="rId14"/>
    <p:sldId id="292" r:id="rId15"/>
    <p:sldId id="293" r:id="rId16"/>
    <p:sldId id="294" r:id="rId17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488" autoAdjust="0"/>
  </p:normalViewPr>
  <p:slideViewPr>
    <p:cSldViewPr snapToGrid="0" snapToObjects="1">
      <p:cViewPr varScale="1">
        <p:scale>
          <a:sx n="48" d="100"/>
          <a:sy n="48" d="100"/>
        </p:scale>
        <p:origin x="67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1FA18A1-81C4-4296-9EE3-2BDF415FB16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2021/8/31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09989A6-19DF-4DCB-BB90-524C1FDD1EE5}" type="datetime1">
              <a:rPr lang="zh-TW" altLang="en-US" noProof="0" smtClean="0"/>
              <a:t>2021/8/31</a:t>
            </a:fld>
            <a:endParaRPr 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noProof="0"/>
              <a:t>按一下以編輯母片文字樣式</a:t>
            </a:r>
          </a:p>
          <a:p>
            <a:pPr lvl="1" rtl="0"/>
            <a:r>
              <a:rPr lang="zh-tw" noProof="0"/>
              <a:t>第二層</a:t>
            </a:r>
          </a:p>
          <a:p>
            <a:pPr lvl="2" rtl="0"/>
            <a:r>
              <a:rPr lang="zh-tw" noProof="0"/>
              <a:t>第三層</a:t>
            </a:r>
          </a:p>
          <a:p>
            <a:pPr lvl="3" rtl="0"/>
            <a:r>
              <a:rPr lang="zh-tw" noProof="0"/>
              <a:t>第四層</a:t>
            </a:r>
          </a:p>
          <a:p>
            <a:pPr lvl="4" rtl="0"/>
            <a:r>
              <a:rPr lang="zh-tw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B303FA8-A3F3-7640-B13D-36C73B3E558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773F73E-E271-42E8-9821-5104CCC39A3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2F68908-A774-4298-9591-89BBBA4D4380}" type="datetime1">
              <a:rPr lang="zh-TW" altLang="en-US" noProof="0" smtClean="0"/>
              <a:t>2021/8/31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F6627C6-7ABA-4E0D-AC3D-5CF0E1C539F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A27CD5A-EF07-4D55-A7DA-AD50581DA2D0}" type="datetime1">
              <a:rPr lang="zh-TW" altLang="en-US" noProof="0" smtClean="0"/>
              <a:t>2021/8/31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266F5E8-6691-48E6-8AF2-D09EF21727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2B3B7DA-200B-4DF4-B240-9B17F3F95B16}" type="datetime1">
              <a:rPr lang="zh-TW" altLang="en-US" noProof="0" smtClean="0"/>
              <a:t>2021/8/31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590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9FDF27D-A2A8-418D-876D-F35A41C4A8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20E942A-0C10-481E-96D0-CB832D0440EC}" type="datetime1">
              <a:rPr lang="zh-TW" altLang="en-US" noProof="0" smtClean="0"/>
              <a:t>2021/8/31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5956FBA-912F-43B1-88E0-9A8BCC8E121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31D1A7E-0087-4FE2-899E-746ACE302324}" type="datetime1">
              <a:rPr lang="zh-TW" altLang="en-US" noProof="0" smtClean="0"/>
              <a:t>2021/8/31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463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EDE2C48-472B-4EA5-A6E4-E69FB6E8D1D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21FA2-9818-47A5-AD3F-CA015D2ACA33}" type="datetime1">
              <a:rPr lang="zh-TW" altLang="en-US" noProof="0" smtClean="0"/>
              <a:t>2021/8/31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0525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手繪多邊形：圖案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手繪多邊形：圖案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圖片版面配置區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noProof="0"/>
              <a:t>職稱</a:t>
            </a: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noProof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99227-A77C-46B9-8C77-E9B6F0EF6D7E}" type="datetime1">
              <a:rPr lang="zh-TW" altLang="en-US" smtClean="0"/>
              <a:t>2021/8/31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56314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99227-A77C-46B9-8C77-E9B6F0EF6D7E}" type="datetime1">
              <a:rPr lang="zh-TW" altLang="en-US" smtClean="0"/>
              <a:t>2021/8/31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101045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99227-A77C-46B9-8C77-E9B6F0EF6D7E}" type="datetime1">
              <a:rPr lang="zh-TW" altLang="en-US" smtClean="0"/>
              <a:t>2021/8/31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414267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054F-9EC0-4FF9-BE0B-E7D14170D6C5}" type="datetime1">
              <a:rPr lang="zh-TW" altLang="en-US" smtClean="0"/>
              <a:t>2021/8/31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72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99227-A77C-46B9-8C77-E9B6F0EF6D7E}" type="datetime1">
              <a:rPr lang="zh-TW" altLang="en-US" smtClean="0"/>
              <a:t>2021/8/31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97042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99227-A77C-46B9-8C77-E9B6F0EF6D7E}" type="datetime1">
              <a:rPr lang="zh-TW" altLang="en-US" smtClean="0"/>
              <a:t>2021/8/31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55123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99227-A77C-46B9-8C77-E9B6F0EF6D7E}" type="datetime1">
              <a:rPr lang="zh-TW" altLang="en-US" smtClean="0"/>
              <a:t>2021/8/31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09708"/>
      </p:ext>
    </p:extLst>
  </p:cSld>
  <p:clrMapOvr>
    <a:masterClrMapping/>
  </p:clrMapOvr>
  <p:hf sldNum="0"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99227-A77C-46B9-8C77-E9B6F0EF6D7E}" type="datetime1">
              <a:rPr lang="zh-TW" altLang="en-US" smtClean="0"/>
              <a:t>2021/8/31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86155"/>
      </p:ext>
    </p:extLst>
  </p:cSld>
  <p:clrMapOvr>
    <a:masterClrMapping/>
  </p:clrMapOvr>
  <p:hf sldNum="0"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手繪多邊形：圖案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手繪多邊形：圖案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圖片版面配置區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noProof="0"/>
              <a:t>職稱</a:t>
            </a: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noProof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2757642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內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noProof="0"/>
          </a:p>
        </p:txBody>
      </p:sp>
    </p:spTree>
    <p:extLst>
      <p:ext uri="{BB962C8B-B14F-4D97-AF65-F5344CB8AC3E}">
        <p14:creationId xmlns:p14="http://schemas.microsoft.com/office/powerpoint/2010/main" val="1674341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內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45392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影像和標題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繪多邊形：圖案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圖片版面配置區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標題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cxnSp>
        <p:nvCxnSpPr>
          <p:cNvPr id="24" name="直線接點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7642926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手繪多邊形：圖案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文字版面配置區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文字版面配置區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cxnSp>
        <p:nvCxnSpPr>
          <p:cNvPr id="28" name="直線接點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3" name="內容預留位置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EF11EFD-9841-42A3-B4A3-6FBC4F11D4C1}" type="datetime1">
              <a:rPr lang="zh-TW" altLang="en-US" smtClean="0"/>
              <a:t>2021/8/31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72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內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手繪多邊形：圖案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文字版面配置區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文字版面配置區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cxnSp>
        <p:nvCxnSpPr>
          <p:cNvPr id="28" name="直線接點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3" name="內容預留位置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EF11EFD-9841-42A3-B4A3-6FBC4F11D4C1}" type="datetime1">
              <a:rPr lang="zh-TW" altLang="en-US" smtClean="0"/>
              <a:t>2021/8/31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像和標題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繪多邊形：圖案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圖片版面配置區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標題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cxnSp>
        <p:nvCxnSpPr>
          <p:cNvPr id="24" name="直線接點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259054F-9EC0-4FF9-BE0B-E7D14170D6C5}" type="datetime1">
              <a:rPr lang="zh-TW" altLang="en-US" smtClean="0"/>
              <a:t>2021/8/31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6499227-A77C-46B9-8C77-E9B6F0EF6D7E}" type="datetime1">
              <a:rPr lang="zh-TW" altLang="en-US" smtClean="0"/>
              <a:t>2021/8/31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0566579"/>
      </p:ext>
    </p:extLst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99227-A77C-46B9-8C77-E9B6F0EF6D7E}" type="datetime1">
              <a:rPr lang="zh-TW" altLang="en-US" smtClean="0"/>
              <a:t>2021/8/31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9627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99227-A77C-46B9-8C77-E9B6F0EF6D7E}" type="datetime1">
              <a:rPr lang="zh-TW" altLang="en-US" smtClean="0"/>
              <a:t>2021/8/31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16264133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noProof="0"/>
              <a:t>按一下以編輯母片文字樣式</a:t>
            </a:r>
          </a:p>
          <a:p>
            <a:pPr lvl="1" rtl="0"/>
            <a:r>
              <a:rPr lang="zh-tw" noProof="0"/>
              <a:t>第二層</a:t>
            </a:r>
          </a:p>
          <a:p>
            <a:pPr lvl="2" rtl="0"/>
            <a:r>
              <a:rPr lang="zh-tw" noProof="0"/>
              <a:t>第三層</a:t>
            </a:r>
          </a:p>
          <a:p>
            <a:pPr lvl="3" rtl="0"/>
            <a:r>
              <a:rPr lang="zh-tw" noProof="0"/>
              <a:t>第四層</a:t>
            </a:r>
          </a:p>
          <a:p>
            <a:pPr lvl="4" rtl="0"/>
            <a:r>
              <a:rPr lang="zh-tw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6499227-A77C-46B9-8C77-E9B6F0EF6D7E}" type="datetime1">
              <a:rPr lang="zh-TW" altLang="en-US" smtClean="0"/>
              <a:t>2021/8/31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6499227-A77C-46B9-8C77-E9B6F0EF6D7E}" type="datetime1">
              <a:rPr lang="zh-TW" altLang="en-US" smtClean="0"/>
              <a:t>2021/8/31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74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innoflight.synology.me:8080/110716041/LogIn%20Form/login2.ph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bby92.blogspot.com/" TargetMode="External"/><Relationship Id="rId2" Type="http://schemas.openxmlformats.org/officeDocument/2006/relationships/hyperlink" Target="https://www.youtube.com/channel/UCD3KVjbb7aq2OiOffuungzw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6.png"/><Relationship Id="rId4" Type="http://schemas.openxmlformats.org/officeDocument/2006/relationships/hyperlink" Target="https://ithelp.ithome.com.tw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版面配置區 12" descr="花的特寫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" r="24"/>
          <a:stretch>
            <a:fillRect/>
          </a:stretch>
        </p:blipFill>
        <p:spPr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期末專題</a:t>
            </a:r>
            <a:endParaRPr lang="zh-tw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zh-TW" altLang="en-US" dirty="0"/>
              <a:t>仿</a:t>
            </a:r>
            <a:r>
              <a:rPr lang="en-US" altLang="zh-TW" dirty="0"/>
              <a:t>IG</a:t>
            </a:r>
            <a:r>
              <a:rPr lang="zh-TW" altLang="en-US" dirty="0"/>
              <a:t>頁面，社交網頁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http://innoflight.synology.me:8080/110716041/LogIn%20Form/login2.php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1">
            <a:extLst>
              <a:ext uri="{FF2B5EF4-FFF2-40B4-BE49-F238E27FC236}">
                <a16:creationId xmlns:a16="http://schemas.microsoft.com/office/drawing/2014/main" id="{E8FF06A7-5047-44BF-9612-443581AEE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C47308D-CA94-48A1-939E-4DD5A947C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935" y="2471729"/>
            <a:ext cx="6855916" cy="15122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400" spc="-50" dirty="0">
                <a:solidFill>
                  <a:schemeClr val="tx1"/>
                </a:solidFill>
                <a:latin typeface="+mj-lt"/>
                <a:ea typeface="+mj-ea"/>
              </a:rPr>
              <a:t>更新你的頭貼</a:t>
            </a:r>
            <a:br>
              <a:rPr lang="en-US" altLang="zh-TW" sz="4400" spc="-50" dirty="0">
                <a:solidFill>
                  <a:schemeClr val="tx1"/>
                </a:solidFill>
                <a:latin typeface="+mj-lt"/>
                <a:ea typeface="+mj-ea"/>
              </a:rPr>
            </a:br>
            <a:r>
              <a:rPr lang="zh-TW" altLang="en-US" sz="4400" spc="-50" dirty="0">
                <a:solidFill>
                  <a:schemeClr val="tx1"/>
                </a:solidFill>
                <a:latin typeface="+mj-lt"/>
                <a:ea typeface="+mj-ea"/>
              </a:rPr>
              <a:t>更新你的個性簽名</a:t>
            </a:r>
            <a:endParaRPr lang="en-US" altLang="zh-TW" sz="4400" spc="-50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FAC5CA8-A9B3-41B5-A3D5-360A128A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281883"/>
            <a:ext cx="3070573" cy="1189846"/>
          </a:xfrm>
          <a:prstGeom prst="rect">
            <a:avLst/>
          </a:prstGeom>
        </p:spPr>
      </p:pic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300AD0BB-B36E-4A0C-96C6-4FB961477D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9935" y="2005781"/>
            <a:ext cx="6855916" cy="436758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>
              <a:latin typeface="+mn-lt"/>
              <a:ea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7A4DEF-1F28-4368-A0A7-CFAB70A51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1" y="3624150"/>
            <a:ext cx="3015653" cy="271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33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FF06A7-5047-44BF-9612-443581AEE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A4712F7-4BD9-4010-BC54-99721F6C8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050" y="365760"/>
            <a:ext cx="5842918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400" spc="-50" dirty="0">
                <a:solidFill>
                  <a:schemeClr val="tx1"/>
                </a:solidFill>
                <a:latin typeface="+mj-lt"/>
                <a:ea typeface="+mj-ea"/>
              </a:rPr>
              <a:t>上傳你的動態</a:t>
            </a:r>
            <a:endParaRPr lang="en-US" altLang="zh-TW" sz="4400" spc="-50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E9D219-83C9-49E2-9509-96907D70C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470339"/>
            <a:ext cx="4019312" cy="179864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07B188-FD1F-4F17-8D64-7879F445C1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0050" y="1828800"/>
            <a:ext cx="5860811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>
                <a:latin typeface="+mn-lt"/>
                <a:ea typeface="+mn-ea"/>
              </a:rPr>
              <a:t>主頁可點擊查看所有人的動態</a:t>
            </a:r>
            <a:endParaRPr lang="en-US" dirty="0">
              <a:latin typeface="+mn-lt"/>
              <a:ea typeface="+mn-ea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6CD42E0-A8CB-4839-B7F9-09ED2BA97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9" y="3589021"/>
            <a:ext cx="4019312" cy="76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09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8">
            <a:extLst>
              <a:ext uri="{FF2B5EF4-FFF2-40B4-BE49-F238E27FC236}">
                <a16:creationId xmlns:a16="http://schemas.microsoft.com/office/drawing/2014/main" id="{F0FD769F-BDEE-4149-8C98-A92F1F8A1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DC00EF3B-797F-4060-9460-6EEF08B1B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BBC7509-3F19-426C-930D-FDA15C1C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20" y="3749041"/>
            <a:ext cx="10085033" cy="1635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zh-TW" altLang="en-US" sz="7200" spc="-50" dirty="0">
                <a:solidFill>
                  <a:schemeClr val="tx1"/>
                </a:solidFill>
                <a:latin typeface="+mj-lt"/>
                <a:ea typeface="+mj-ea"/>
              </a:rPr>
              <a:t>現實動態查看頁面</a:t>
            </a:r>
            <a:endParaRPr lang="en-US" altLang="zh-TW" sz="7200" spc="-50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E90B15C-71D9-4D7C-949E-4A15AE02C98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851762" y="914399"/>
            <a:ext cx="8032748" cy="257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40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FD027E-D250-4BCF-A3BE-93A913AD1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8A87C1-D944-4503-BD98-66DAB14872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BE7432-95B1-4C72-8110-AFEF674EF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11310"/>
          <a:stretch/>
        </p:blipFill>
        <p:spPr>
          <a:xfrm>
            <a:off x="6866448" y="681037"/>
            <a:ext cx="4174072" cy="27301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2F0FCB8-AAF1-4FF1-89E7-FF8205E25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681037"/>
            <a:ext cx="5831541" cy="427774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D70B619-EE25-4179-BEBA-045ED559374F}"/>
              </a:ext>
            </a:extLst>
          </p:cNvPr>
          <p:cNvSpPr txBox="1"/>
          <p:nvPr/>
        </p:nvSpPr>
        <p:spPr>
          <a:xfrm>
            <a:off x="1536493" y="5222856"/>
            <a:ext cx="5213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點即可查看上一張下一張，</a:t>
            </a:r>
            <a:r>
              <a:rPr lang="en-US" altLang="zh-TW" sz="2800" dirty="0"/>
              <a:t>X</a:t>
            </a:r>
            <a:r>
              <a:rPr lang="zh-TW" altLang="en-US" sz="2800" dirty="0"/>
              <a:t>可回到主頁</a:t>
            </a:r>
          </a:p>
        </p:txBody>
      </p:sp>
    </p:spTree>
    <p:extLst>
      <p:ext uri="{BB962C8B-B14F-4D97-AF65-F5344CB8AC3E}">
        <p14:creationId xmlns:p14="http://schemas.microsoft.com/office/powerpoint/2010/main" val="1819473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CEC64-EB50-45C2-8724-BC6A34C6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程式遇到困難</a:t>
            </a: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704C33-211F-45A3-BD04-D2CFF7483C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TW" altLang="en-US" dirty="0"/>
              <a:t>因為還沒有學資料庫，所以整個網頁都是用檔案讀寫完成的</a:t>
            </a:r>
            <a:endParaRPr lang="en-US" altLang="zh-TW" dirty="0"/>
          </a:p>
          <a:p>
            <a:r>
              <a:rPr lang="zh-TW" altLang="en-US" dirty="0"/>
              <a:t>檔案讀寫較難以管理網頁</a:t>
            </a:r>
            <a:endParaRPr lang="en-US" altLang="zh-TW" dirty="0"/>
          </a:p>
          <a:p>
            <a:r>
              <a:rPr lang="zh-TW" altLang="en-US" dirty="0"/>
              <a:t>原本寫了一個建立新的視窗的頁面，發現無法用</a:t>
            </a:r>
            <a:r>
              <a:rPr lang="en-US" altLang="zh-TW" dirty="0"/>
              <a:t>PHP</a:t>
            </a:r>
            <a:r>
              <a:rPr lang="zh-TW" altLang="en-US" dirty="0"/>
              <a:t>傳值</a:t>
            </a:r>
            <a:endParaRPr lang="en-US" altLang="zh-TW" dirty="0"/>
          </a:p>
          <a:p>
            <a:r>
              <a:rPr lang="zh-TW" altLang="en-US" dirty="0"/>
              <a:t>很常碰到傳值錯誤，或傳不到值，就要想辦法用其他方法傳值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4410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0DAD0C-A663-45E8-B67A-9ADCB25A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參考網站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A85A9E-53DB-4FFA-8172-3FB274E09D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https://www.youtube.com/channel/UCD3KVjbb7aq2OiOffuungzw</a:t>
            </a:r>
            <a:endParaRPr lang="en-US" altLang="zh-TW" dirty="0"/>
          </a:p>
          <a:p>
            <a:r>
              <a:rPr lang="zh-TW" altLang="en-US" dirty="0"/>
              <a:t>部分前端程式碼來自</a:t>
            </a:r>
            <a:r>
              <a:rPr lang="en-US" altLang="zh-TW" dirty="0"/>
              <a:t>DARKCODE</a:t>
            </a:r>
          </a:p>
          <a:p>
            <a:r>
              <a:rPr lang="en-US" altLang="zh-TW" dirty="0">
                <a:hlinkClick r:id="rId3"/>
              </a:rPr>
              <a:t>https://bibby92.blogspot.com/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https://ithelp.ithome.com.tw/</a:t>
            </a:r>
            <a:endParaRPr lang="en-US" altLang="zh-TW" dirty="0"/>
          </a:p>
          <a:p>
            <a:r>
              <a:rPr lang="zh-TW" altLang="en-US" dirty="0"/>
              <a:t>大部分前端網頁事之前報告寫的網頁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把網頁架在</a:t>
            </a:r>
            <a:r>
              <a:rPr lang="en-US" altLang="zh-TW" dirty="0"/>
              <a:t>NAS</a:t>
            </a:r>
            <a:r>
              <a:rPr lang="zh-TW" altLang="en-US" dirty="0"/>
              <a:t>上面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8C8F57-9B51-488E-8300-053A35753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787" y="3593516"/>
            <a:ext cx="4625741" cy="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1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D9E88E7-9A0C-49E2-8C91-305227C0C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476" y="648992"/>
            <a:ext cx="3687169" cy="5565539"/>
          </a:xfrm>
          <a:prstGeom prst="rect">
            <a:avLst/>
          </a:prstGeom>
        </p:spPr>
      </p:pic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853" y="488108"/>
            <a:ext cx="3041972" cy="10268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2800" dirty="0">
                <a:solidFill>
                  <a:schemeClr val="tx2"/>
                </a:solidFill>
                <a:latin typeface="+mj-lt"/>
                <a:ea typeface="+mj-ea"/>
              </a:rPr>
              <a:t>建立你的帳號</a:t>
            </a:r>
            <a:endParaRPr lang="en-US" altLang="zh-TW" sz="2800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sp>
        <p:nvSpPr>
          <p:cNvPr id="49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9853" y="2160158"/>
            <a:ext cx="3041972" cy="405098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altLang="ja-JP" sz="140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C779BF11-E738-4DA3-8108-AFD716FF3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標題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9" y="4551036"/>
            <a:ext cx="3863778" cy="18379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zh-TW" altLang="en-US" sz="4400" spc="-50">
                <a:solidFill>
                  <a:schemeClr val="tx1"/>
                </a:solidFill>
                <a:latin typeface="+mj-lt"/>
                <a:ea typeface="+mj-ea"/>
              </a:rPr>
              <a:t>登入</a:t>
            </a:r>
            <a:endParaRPr lang="en-US" altLang="zh-TW" sz="4400" spc="-50">
              <a:solidFill>
                <a:schemeClr val="tx1"/>
              </a:solidFill>
              <a:latin typeface="+mj-lt"/>
              <a:ea typeface="+mj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F68D19-9E41-4DE3-BEFC-7FC8EE8E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32" y="321732"/>
            <a:ext cx="2689455" cy="39119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EC2896C-B8EF-40D4-BEA6-260A31EDE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720" y="1421375"/>
            <a:ext cx="3469838" cy="170022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07E515A-A644-4867-A014-B7B2502FC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291" y="1239566"/>
            <a:ext cx="3272807" cy="207005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2BFA6EF-C8B5-4562-9718-3167CB1C9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3153" y="4924327"/>
            <a:ext cx="0" cy="109138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5CAC6C7-C31B-4FCA-9C73-7A2DADB77B6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25037" y="4551036"/>
            <a:ext cx="5559269" cy="1837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>
                <a:latin typeface="+mn-lt"/>
                <a:ea typeface="+mn-ea"/>
              </a:rPr>
              <a:t>第一次登入</a:t>
            </a:r>
            <a:endParaRPr lang="en-US" altLang="zh-TW" dirty="0">
              <a:latin typeface="+mn-lt"/>
              <a:ea typeface="+mn-ea"/>
            </a:endParaRPr>
          </a:p>
          <a:p>
            <a:r>
              <a:rPr lang="en-US" altLang="zh-TW" dirty="0">
                <a:latin typeface="+mn-lt"/>
                <a:ea typeface="+mn-ea"/>
              </a:rPr>
              <a:t>1.</a:t>
            </a:r>
            <a:r>
              <a:rPr lang="zh-TW" altLang="en-US" dirty="0">
                <a:latin typeface="+mn-lt"/>
                <a:ea typeface="+mn-ea"/>
              </a:rPr>
              <a:t>上傳照片</a:t>
            </a:r>
            <a:endParaRPr lang="en-US" altLang="zh-TW" dirty="0">
              <a:latin typeface="+mn-lt"/>
              <a:ea typeface="+mn-ea"/>
            </a:endParaRPr>
          </a:p>
          <a:p>
            <a:r>
              <a:rPr lang="zh-TW" altLang="en-US" dirty="0">
                <a:latin typeface="+mn-lt"/>
                <a:ea typeface="+mn-ea"/>
              </a:rPr>
              <a:t>選擇檔案</a:t>
            </a:r>
            <a:endParaRPr lang="en-US" altLang="zh-TW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4708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3461BBE-C5BE-4218-89E1-1EE36FA8D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CCAF8667-CCF2-43EA-ABFD-9077CFC5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66733114-4EE7-415B-B722-6280896FB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2040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03A216B-67F0-4D22-AD5D-2C630B6E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68B26FE-D23A-45F7-A74B-9AEE1920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r>
              <a:rPr lang="zh-TW" altLang="en-US" sz="4000" spc="-50" dirty="0">
                <a:solidFill>
                  <a:schemeClr val="tx1"/>
                </a:solidFill>
                <a:latin typeface="+mj-lt"/>
                <a:ea typeface="+mj-ea"/>
              </a:rPr>
              <a:t>上傳完照片後，上傳個性簽名</a:t>
            </a:r>
            <a:br>
              <a:rPr lang="en-US" altLang="zh-TW" sz="4000" spc="-50" dirty="0">
                <a:solidFill>
                  <a:schemeClr val="tx1"/>
                </a:solidFill>
                <a:latin typeface="+mj-lt"/>
                <a:ea typeface="+mj-ea"/>
              </a:rPr>
            </a:br>
            <a:r>
              <a:rPr lang="zh-TW" altLang="en-US" sz="4000" spc="-50" dirty="0">
                <a:solidFill>
                  <a:schemeClr val="tx1"/>
                </a:solidFill>
                <a:latin typeface="+mj-lt"/>
                <a:ea typeface="+mj-ea"/>
              </a:rPr>
              <a:t>上傳完後會到自己的</a:t>
            </a:r>
            <a:r>
              <a:rPr lang="en-US" altLang="zh-TW" sz="4000" spc="-50" dirty="0">
                <a:solidFill>
                  <a:schemeClr val="tx1"/>
                </a:solidFill>
                <a:latin typeface="+mj-lt"/>
                <a:ea typeface="+mj-ea"/>
              </a:rPr>
              <a:t>PROFILE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5144C1-E81D-4A0A-9A50-A55B9EAB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705952"/>
            <a:ext cx="4616874" cy="3693498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CD695A3-DD0F-4A2E-B34F-3746E2838C7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tretch/>
        </p:blipFill>
        <p:spPr>
          <a:xfrm>
            <a:off x="6035886" y="1513904"/>
            <a:ext cx="4616874" cy="207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40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57">
            <a:extLst>
              <a:ext uri="{FF2B5EF4-FFF2-40B4-BE49-F238E27FC236}">
                <a16:creationId xmlns:a16="http://schemas.microsoft.com/office/drawing/2014/main" id="{65544C5F-0163-48BD-8D7E-C2DDFE20F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165" y="5243682"/>
            <a:ext cx="7897989" cy="13255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zh-TW" altLang="en-US" sz="4400" spc="-50" dirty="0">
                <a:solidFill>
                  <a:schemeClr val="tx1"/>
                </a:solidFill>
                <a:latin typeface="+mj-lt"/>
                <a:ea typeface="+mj-ea"/>
              </a:rPr>
              <a:t>主頁</a:t>
            </a:r>
            <a:br>
              <a:rPr lang="en-US" altLang="zh-TW" sz="4400" spc="-50" dirty="0">
                <a:solidFill>
                  <a:schemeClr val="tx1"/>
                </a:solidFill>
                <a:latin typeface="+mj-lt"/>
                <a:ea typeface="+mj-ea"/>
              </a:rPr>
            </a:br>
            <a:r>
              <a:rPr lang="zh-TW" altLang="en-US" sz="4400" spc="-50" dirty="0">
                <a:solidFill>
                  <a:schemeClr val="tx1"/>
                </a:solidFill>
                <a:latin typeface="+mj-lt"/>
                <a:ea typeface="+mj-ea"/>
              </a:rPr>
              <a:t>可以看到別人的貼文、自己的貼文</a:t>
            </a:r>
            <a:br>
              <a:rPr lang="en-US" altLang="zh-TW" sz="4400" spc="-50" dirty="0">
                <a:solidFill>
                  <a:schemeClr val="tx1"/>
                </a:solidFill>
                <a:latin typeface="+mj-lt"/>
                <a:ea typeface="+mj-ea"/>
              </a:rPr>
            </a:br>
            <a:r>
              <a:rPr lang="zh-TW" altLang="en-US" sz="4400" spc="-50" dirty="0">
                <a:solidFill>
                  <a:schemeClr val="tx1"/>
                </a:solidFill>
                <a:latin typeface="+mj-lt"/>
                <a:ea typeface="+mj-ea"/>
              </a:rPr>
              <a:t>還有自己的頭貼與個性簽名</a:t>
            </a:r>
            <a:br>
              <a:rPr lang="en-US" altLang="zh-TW" sz="4400" spc="-50" dirty="0">
                <a:solidFill>
                  <a:schemeClr val="tx1"/>
                </a:solidFill>
                <a:latin typeface="+mj-lt"/>
                <a:ea typeface="+mj-ea"/>
              </a:rPr>
            </a:br>
            <a:r>
              <a:rPr lang="zh-TW" altLang="en-US" sz="4400" spc="-50" dirty="0">
                <a:solidFill>
                  <a:schemeClr val="tx1"/>
                </a:solidFill>
                <a:latin typeface="+mj-lt"/>
                <a:ea typeface="+mj-ea"/>
              </a:rPr>
              <a:t>登入逾時會自動跳回登入頁面</a:t>
            </a:r>
            <a:r>
              <a:rPr lang="en-US" altLang="zh-TW" sz="4400" spc="-50" dirty="0">
                <a:solidFill>
                  <a:schemeClr val="tx1"/>
                </a:solidFill>
                <a:latin typeface="+mj-lt"/>
                <a:ea typeface="+mj-ea"/>
              </a:rPr>
              <a:t>(30</a:t>
            </a:r>
            <a:r>
              <a:rPr lang="zh-TW" altLang="en-US" sz="4400" spc="-50" dirty="0">
                <a:solidFill>
                  <a:schemeClr val="tx1"/>
                </a:solidFill>
                <a:latin typeface="+mj-lt"/>
                <a:ea typeface="+mj-ea"/>
              </a:rPr>
              <a:t>分鐘</a:t>
            </a:r>
            <a:r>
              <a:rPr lang="en-US" altLang="zh-TW" sz="4400" spc="-50" dirty="0">
                <a:solidFill>
                  <a:schemeClr val="tx1"/>
                </a:solidFill>
                <a:latin typeface="+mj-lt"/>
                <a:ea typeface="+mj-ea"/>
              </a:rPr>
              <a:t>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709E02B-BC80-4F15-B97E-B6CC11BCE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77" b="4"/>
          <a:stretch/>
        </p:blipFill>
        <p:spPr>
          <a:xfrm>
            <a:off x="5670160" y="113768"/>
            <a:ext cx="5481052" cy="3584975"/>
          </a:xfrm>
          <a:prstGeom prst="rect">
            <a:avLst/>
          </a:prstGeom>
        </p:spPr>
      </p:pic>
      <p:sp>
        <p:nvSpPr>
          <p:cNvPr id="75" name="Content Placeholder 54">
            <a:extLst>
              <a:ext uri="{FF2B5EF4-FFF2-40B4-BE49-F238E27FC236}">
                <a16:creationId xmlns:a16="http://schemas.microsoft.com/office/drawing/2014/main" id="{26593E8A-B46A-47F7-99A9-CCC977B297A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20050" y="1828800"/>
            <a:ext cx="5860811" cy="4351337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/>
            <a:r>
              <a:rPr lang="zh-TW" altLang="en-US" dirty="0">
                <a:latin typeface="+mn-lt"/>
                <a:ea typeface="+mn-ea"/>
              </a:rPr>
              <a:t>與</a:t>
            </a:r>
            <a:endParaRPr lang="en-US" dirty="0">
              <a:latin typeface="+mn-lt"/>
              <a:ea typeface="+mn-ea"/>
            </a:endParaRPr>
          </a:p>
        </p:txBody>
      </p:sp>
      <p:pic>
        <p:nvPicPr>
          <p:cNvPr id="2" name="內容版面配置區 1">
            <a:extLst>
              <a:ext uri="{FF2B5EF4-FFF2-40B4-BE49-F238E27FC236}">
                <a16:creationId xmlns:a16="http://schemas.microsoft.com/office/drawing/2014/main" id="{F1F12E3C-0383-4F66-B649-E998068A3A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762" b="3"/>
          <a:stretch/>
        </p:blipFill>
        <p:spPr>
          <a:xfrm>
            <a:off x="47480" y="113767"/>
            <a:ext cx="5481052" cy="35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741EF57B-DDAC-4BEC-9FE5-65C72407DD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7D8332-8CD0-4AA1-9869-BA1BE587B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7D4957-E610-4EF3-B267-6D5CB6404E4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zh-TW" altLang="en-US" dirty="0"/>
              <a:t>可以在</a:t>
            </a:r>
            <a:r>
              <a:rPr lang="en-US" altLang="zh-TW" dirty="0"/>
              <a:t>add</a:t>
            </a:r>
            <a:r>
              <a:rPr lang="zh-TW" altLang="en-US" dirty="0"/>
              <a:t> </a:t>
            </a:r>
            <a:r>
              <a:rPr lang="en-US" altLang="zh-TW" dirty="0"/>
              <a:t>some comment</a:t>
            </a:r>
            <a:r>
              <a:rPr lang="zh-TW" altLang="en-US" dirty="0"/>
              <a:t>中，添加留言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A8A4DCD-B813-49D4-8787-6510A1AA6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1" y="338038"/>
            <a:ext cx="4974826" cy="42941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4512128-B4BB-4283-97AB-F4E5B33D2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16" y="5026627"/>
            <a:ext cx="2065199" cy="28196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3DDEF9A-84C3-4E1F-A510-81816EDD4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534" y="228686"/>
            <a:ext cx="5373032" cy="315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39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E3418249-7DA9-4B16-8B81-270655A093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2F20EAE-B463-4FE7-8E2A-774AD22B8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529868-4CB9-4667-9FBF-720A21053E8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首頁</a:t>
            </a:r>
            <a:endParaRPr lang="en-US" altLang="zh-TW" dirty="0"/>
          </a:p>
          <a:p>
            <a:r>
              <a:rPr lang="en-US" altLang="zh-TW" dirty="0"/>
              <a:t>2.MENU</a:t>
            </a:r>
          </a:p>
          <a:p>
            <a:r>
              <a:rPr lang="en-US" altLang="zh-TW" dirty="0"/>
              <a:t>3.</a:t>
            </a:r>
            <a:r>
              <a:rPr lang="zh-TW" altLang="en-US" dirty="0"/>
              <a:t>登出</a:t>
            </a:r>
            <a:endParaRPr lang="en-US" altLang="zh-TW" dirty="0"/>
          </a:p>
          <a:p>
            <a:r>
              <a:rPr lang="en-US" altLang="zh-TW" dirty="0"/>
              <a:t>4.PROFILE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9C5856-130A-4212-A36A-A1C27A16D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15" y="701015"/>
            <a:ext cx="6115169" cy="129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9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D4813D9F-2ADD-4C42-BEDA-9B2D77AAA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7BF5C98-04DC-43C8-8BA5-C33525F1AB7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83329" y="2803195"/>
            <a:ext cx="4086666" cy="70313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按鍵可以開啟菜單</a:t>
            </a:r>
            <a:endParaRPr lang="en-US" altLang="zh-TW" dirty="0"/>
          </a:p>
          <a:p>
            <a:pPr rtl="0"/>
            <a:endParaRPr lang="zh-tw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E1AA6A-68D8-451E-BB15-823A741D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功能介紹</a:t>
            </a:r>
            <a:endParaRPr lang="zh-tw" dirty="0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CD47F2C-892B-4231-8C9A-609536D9DC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865B028-7C1F-4BC0-8B0F-562CE77267D8}" type="datetime1">
              <a:rPr lang="zh-TW" altLang="en-US" smtClean="0"/>
              <a:t>2021/8/31</a:t>
            </a:fld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0EA5581-3497-496A-B8D9-732F3313B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80" y="2038570"/>
            <a:ext cx="3317542" cy="394945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A440D0B-B3E3-43D4-A0F5-A60683959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329" y="1943077"/>
            <a:ext cx="548688" cy="533446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06A00AE6-5F34-4929-A002-B013DA5F5FFB}"/>
              </a:ext>
            </a:extLst>
          </p:cNvPr>
          <p:cNvSpPr txBox="1"/>
          <p:nvPr/>
        </p:nvSpPr>
        <p:spPr>
          <a:xfrm>
            <a:off x="6965852" y="3244334"/>
            <a:ext cx="32180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1.</a:t>
            </a:r>
            <a:r>
              <a:rPr lang="zh-TW" altLang="en-US" sz="2400" dirty="0"/>
              <a:t>上傳貼文</a:t>
            </a:r>
            <a:endParaRPr lang="en-US" altLang="zh-TW" sz="2400" dirty="0"/>
          </a:p>
          <a:p>
            <a:r>
              <a:rPr lang="en-US" altLang="zh-TW" sz="2400" dirty="0"/>
              <a:t>2.</a:t>
            </a:r>
            <a:r>
              <a:rPr lang="zh-TW" altLang="en-US" sz="2400" dirty="0"/>
              <a:t>更新個人照片</a:t>
            </a:r>
            <a:endParaRPr lang="en-US" altLang="zh-TW" sz="2400" dirty="0"/>
          </a:p>
          <a:p>
            <a:r>
              <a:rPr lang="en-US" altLang="zh-TW" sz="2400" dirty="0"/>
              <a:t>3.</a:t>
            </a:r>
            <a:r>
              <a:rPr lang="zh-TW" altLang="en-US" sz="2400" dirty="0"/>
              <a:t>更新你的個性簽名</a:t>
            </a:r>
            <a:endParaRPr lang="en-US" altLang="zh-TW" sz="2400" dirty="0"/>
          </a:p>
          <a:p>
            <a:r>
              <a:rPr lang="en-US" altLang="zh-TW" sz="2400" dirty="0"/>
              <a:t>4.</a:t>
            </a:r>
            <a:r>
              <a:rPr lang="zh-TW" altLang="en-US" sz="2400" dirty="0"/>
              <a:t>上傳你的動態</a:t>
            </a:r>
          </a:p>
        </p:txBody>
      </p:sp>
    </p:spTree>
    <p:extLst>
      <p:ext uri="{BB962C8B-B14F-4D97-AF65-F5344CB8AC3E}">
        <p14:creationId xmlns:p14="http://schemas.microsoft.com/office/powerpoint/2010/main" val="2656529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539341E-8CDC-4728-987A-434CB97BE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20E7E0-D41A-410D-810C-25D45F5E3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5" y="4179244"/>
            <a:ext cx="10513907" cy="16711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altLang="zh-TW" sz="3600" spc="-50" dirty="0">
                <a:solidFill>
                  <a:schemeClr val="tx1"/>
                </a:solidFill>
                <a:latin typeface="+mj-lt"/>
                <a:ea typeface="+mj-ea"/>
              </a:rPr>
              <a:t>1.</a:t>
            </a:r>
            <a:r>
              <a:rPr lang="zh-TW" altLang="en-US" sz="3600" spc="-50" dirty="0">
                <a:solidFill>
                  <a:schemeClr val="tx1"/>
                </a:solidFill>
                <a:latin typeface="+mj-lt"/>
                <a:ea typeface="+mj-ea"/>
              </a:rPr>
              <a:t>上傳一則貼文</a:t>
            </a:r>
            <a:r>
              <a:rPr lang="en-US" altLang="zh-TW" sz="3600" spc="-50" dirty="0">
                <a:solidFill>
                  <a:schemeClr val="tx1"/>
                </a:solidFill>
                <a:latin typeface="+mj-lt"/>
                <a:ea typeface="+mj-ea"/>
              </a:rPr>
              <a:t>(</a:t>
            </a:r>
            <a:r>
              <a:rPr lang="zh-TW" altLang="en-US" sz="3600" spc="-50" dirty="0">
                <a:solidFill>
                  <a:schemeClr val="tx1"/>
                </a:solidFill>
                <a:latin typeface="+mj-lt"/>
                <a:ea typeface="+mj-ea"/>
              </a:rPr>
              <a:t>輸入貼文內容、上傳照片</a:t>
            </a:r>
            <a:r>
              <a:rPr lang="en-US" altLang="zh-TW" sz="3600" spc="-50" dirty="0">
                <a:solidFill>
                  <a:schemeClr val="tx1"/>
                </a:solidFill>
                <a:latin typeface="+mj-lt"/>
                <a:ea typeface="+mj-ea"/>
              </a:rPr>
              <a:t>)</a:t>
            </a:r>
            <a:br>
              <a:rPr lang="en-US" altLang="zh-TW" sz="3600" spc="-50" dirty="0">
                <a:solidFill>
                  <a:schemeClr val="tx1"/>
                </a:solidFill>
                <a:latin typeface="+mj-lt"/>
                <a:ea typeface="+mj-ea"/>
              </a:rPr>
            </a:br>
            <a:r>
              <a:rPr lang="zh-TW" altLang="en-US" sz="3600" spc="-50" dirty="0">
                <a:solidFill>
                  <a:schemeClr val="tx1"/>
                </a:solidFill>
                <a:latin typeface="+mj-lt"/>
                <a:ea typeface="+mj-ea"/>
              </a:rPr>
              <a:t>你的個人頁面會有</a:t>
            </a:r>
            <a:r>
              <a:rPr lang="en-US" altLang="zh-TW" sz="3600" spc="-50" dirty="0">
                <a:solidFill>
                  <a:schemeClr val="tx1"/>
                </a:solidFill>
                <a:latin typeface="+mj-lt"/>
                <a:ea typeface="+mj-ea"/>
              </a:rPr>
              <a:t>POST</a:t>
            </a:r>
            <a:br>
              <a:rPr lang="en-US" altLang="zh-TW" sz="3600" spc="-50" dirty="0">
                <a:solidFill>
                  <a:schemeClr val="tx1"/>
                </a:solidFill>
                <a:latin typeface="+mj-lt"/>
                <a:ea typeface="+mj-ea"/>
              </a:rPr>
            </a:br>
            <a:r>
              <a:rPr lang="zh-TW" altLang="en-US" sz="3600" spc="-50" dirty="0">
                <a:solidFill>
                  <a:schemeClr val="tx1"/>
                </a:solidFill>
                <a:latin typeface="+mj-lt"/>
                <a:ea typeface="+mj-ea"/>
              </a:rPr>
              <a:t>點進去以後可以看見個別貼文</a:t>
            </a:r>
            <a:endParaRPr lang="en-US" altLang="zh-TW" sz="3600" spc="-50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DE429BD-A954-4641-8215-B6CCDF0981D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778933" y="515668"/>
            <a:ext cx="3236524" cy="337137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234A81E-7A41-480E-8939-2210E5E4B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467" y="585377"/>
            <a:ext cx="3198542" cy="35938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9E33DAF-477A-449F-981E-712792649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200" y="1048345"/>
            <a:ext cx="3236524" cy="230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69227"/>
      </p:ext>
    </p:extLst>
  </p:cSld>
  <p:clrMapOvr>
    <a:masterClrMapping/>
  </p:clrMapOvr>
</p:sld>
</file>

<file path=ppt/theme/theme1.xml><?xml version="1.0" encoding="utf-8"?>
<a:theme xmlns:a="http://schemas.openxmlformats.org/drawingml/2006/main" name="創意漸層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96_TF11176810" id="{EF04A79C-2BCF-427A-85E9-F71AACB5DC59}" vid="{31B94385-8DC9-4872-80F6-EB85CA175858}"/>
    </a:ext>
  </a:extLst>
</a:theme>
</file>

<file path=ppt/theme/theme2.xml><?xml version="1.0" encoding="utf-8"?>
<a:theme xmlns:a="http://schemas.openxmlformats.org/drawingml/2006/main" name="視圖">
  <a:themeElements>
    <a:clrScheme name="視圖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視圖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視圖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</Words>
  <Application>Microsoft Office PowerPoint</Application>
  <PresentationFormat>寬螢幕</PresentationFormat>
  <Paragraphs>54</Paragraphs>
  <Slides>15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Microsoft JhengHei UI</vt:lpstr>
      <vt:lpstr>Arial</vt:lpstr>
      <vt:lpstr>Calibri</vt:lpstr>
      <vt:lpstr>Century Schoolbook</vt:lpstr>
      <vt:lpstr>Wingdings 2</vt:lpstr>
      <vt:lpstr>創意漸層 </vt:lpstr>
      <vt:lpstr>視圖</vt:lpstr>
      <vt:lpstr>期末專題</vt:lpstr>
      <vt:lpstr>建立你的帳號</vt:lpstr>
      <vt:lpstr>登入</vt:lpstr>
      <vt:lpstr>上傳完照片後，上傳個性簽名 上傳完後會到自己的PROFILE</vt:lpstr>
      <vt:lpstr>主頁 可以看到別人的貼文、自己的貼文 還有自己的頭貼與個性簽名 登入逾時會自動跳回登入頁面(30分鐘)</vt:lpstr>
      <vt:lpstr>PowerPoint 簡報</vt:lpstr>
      <vt:lpstr>PowerPoint 簡報</vt:lpstr>
      <vt:lpstr>功能介紹</vt:lpstr>
      <vt:lpstr>1.上傳一則貼文(輸入貼文內容、上傳照片) 你的個人頁面會有POST 點進去以後可以看見個別貼文</vt:lpstr>
      <vt:lpstr>更新你的頭貼 更新你的個性簽名</vt:lpstr>
      <vt:lpstr>上傳你的動態</vt:lpstr>
      <vt:lpstr>現實動態查看頁面</vt:lpstr>
      <vt:lpstr>PowerPoint 簡報</vt:lpstr>
      <vt:lpstr>程式遇到困難 </vt:lpstr>
      <vt:lpstr>參考網站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2020-06-23T20:22:21Z</dcterms:created>
  <dcterms:modified xsi:type="dcterms:W3CDTF">2021-09-01T07:09:33Z</dcterms:modified>
</cp:coreProperties>
</file>